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4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B8AD3B-5EAD-4716-B429-CA0D19CBC71B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CCE204-8278-46E4-8940-EC265EB4CC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9987F3-6239-47C4-9BE0-9B4710CA7E0A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3</a:t>
            </a:r>
            <a:r>
              <a:rPr lang="en-US" baseline="30000" dirty="0" smtClean="0"/>
              <a:t>rd</a:t>
            </a:r>
            <a:r>
              <a:rPr lang="en-US" dirty="0" smtClean="0"/>
              <a:t> Law (REACTION)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 - Physics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/>
          <a:lstStyle/>
          <a:p>
            <a:r>
              <a:rPr lang="en-US" b="1" dirty="0" smtClean="0"/>
              <a:t>For every action (force), there is an equal and opposite reaction (force)</a:t>
            </a:r>
          </a:p>
          <a:p>
            <a:r>
              <a:rPr lang="en-US" dirty="0" smtClean="0"/>
              <a:t>If objects are different, then different outcomes can occur</a:t>
            </a:r>
          </a:p>
          <a:p>
            <a:pPr lvl="1"/>
            <a:r>
              <a:rPr lang="en-US" dirty="0" smtClean="0"/>
              <a:t>A fly </a:t>
            </a:r>
            <a:r>
              <a:rPr lang="en-US" dirty="0" err="1" smtClean="0"/>
              <a:t>v.s</a:t>
            </a:r>
            <a:r>
              <a:rPr lang="en-US" dirty="0" smtClean="0"/>
              <a:t>. a truck</a:t>
            </a:r>
          </a:p>
          <a:p>
            <a:r>
              <a:rPr lang="en-US" dirty="0" smtClean="0"/>
              <a:t>Can be tied back to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Content Placeholder 3" descr="ActionReactionForc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2667000" cy="2453054"/>
          </a:xfrm>
          <a:ln>
            <a:solidFill>
              <a:schemeClr val="tx1"/>
            </a:solidFill>
          </a:ln>
        </p:spPr>
      </p:pic>
      <p:pic>
        <p:nvPicPr>
          <p:cNvPr id="6" name="Content Placeholder 5" descr="im15_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62400" y="1676400"/>
            <a:ext cx="4038600" cy="1755555"/>
          </a:xfrm>
          <a:ln>
            <a:solidFill>
              <a:schemeClr val="tx1"/>
            </a:solidFill>
          </a:ln>
        </p:spPr>
      </p:pic>
      <p:pic>
        <p:nvPicPr>
          <p:cNvPr id="7" name="Content Placeholder 3" descr="newton3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3429000"/>
            <a:ext cx="4038600" cy="30338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Content Placeholder 3" descr="DemonstratorthirdLaw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95400" y="4114800"/>
            <a:ext cx="2667000" cy="23241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295400" y="1676400"/>
            <a:ext cx="6705600" cy="480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62100" y="4076700"/>
            <a:ext cx="4800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3962400"/>
            <a:ext cx="4038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4114800"/>
            <a:ext cx="26670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Content Placeholder 3" descr="newton3r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3661" y="1774825"/>
            <a:ext cx="6176678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Content Placeholder 3" descr="newton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8161" y="1774825"/>
            <a:ext cx="6147677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Content Placeholder 3" descr="imageB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133600"/>
            <a:ext cx="3589540" cy="3733800"/>
          </a:xfrm>
          <a:ln>
            <a:solidFill>
              <a:schemeClr val="tx1"/>
            </a:solidFill>
          </a:ln>
        </p:spPr>
      </p:pic>
      <p:pic>
        <p:nvPicPr>
          <p:cNvPr id="5" name="Picture 4" descr="ska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2133600"/>
            <a:ext cx="4486275" cy="1638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3810000"/>
            <a:ext cx="4495800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8" name="Straight Connector 7"/>
          <p:cNvCxnSpPr/>
          <p:nvPr/>
        </p:nvCxnSpPr>
        <p:spPr>
          <a:xfrm>
            <a:off x="533400" y="5867400"/>
            <a:ext cx="807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2133600"/>
            <a:ext cx="807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14800" y="3810000"/>
            <a:ext cx="4495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1332706" y="4000500"/>
            <a:ext cx="3733006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248694" y="3999706"/>
            <a:ext cx="3733006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744494" y="3999706"/>
            <a:ext cx="3733006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</a:t>
            </a:r>
            <a:endParaRPr lang="en-US" dirty="0"/>
          </a:p>
        </p:txBody>
      </p:sp>
      <p:pic>
        <p:nvPicPr>
          <p:cNvPr id="4" name="Content Placeholder 3" descr="imageBH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133600"/>
            <a:ext cx="3589540" cy="3733800"/>
          </a:xfrm>
          <a:ln w="38100">
            <a:solidFill>
              <a:schemeClr val="tx1"/>
            </a:solidFill>
          </a:ln>
        </p:spPr>
      </p:pic>
      <p:pic>
        <p:nvPicPr>
          <p:cNvPr id="13" name="Picture 12" descr="canno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133600"/>
            <a:ext cx="4095578" cy="144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876800" y="4038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 and Opposite Problem.</a:t>
            </a:r>
          </a:p>
          <a:p>
            <a:endParaRPr lang="en-US" dirty="0" smtClean="0"/>
          </a:p>
          <a:p>
            <a:r>
              <a:rPr lang="en-US" dirty="0" smtClean="0"/>
              <a:t>Acceleration of TWO DIFFERENT MASSES…Recoil…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174</TotalTime>
  <Words>72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Newton’s 3rd Law (REACTION)</vt:lpstr>
      <vt:lpstr>What is it?</vt:lpstr>
      <vt:lpstr>REACTION</vt:lpstr>
      <vt:lpstr>REACTION</vt:lpstr>
      <vt:lpstr>REACTION</vt:lpstr>
      <vt:lpstr>REACTION</vt:lpstr>
      <vt:lpstr>REACTION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1st Law (Inertia)</dc:title>
  <dc:creator>phemmingsen</dc:creator>
  <cp:lastModifiedBy>ashaul</cp:lastModifiedBy>
  <cp:revision>29</cp:revision>
  <dcterms:created xsi:type="dcterms:W3CDTF">2010-09-23T16:13:51Z</dcterms:created>
  <dcterms:modified xsi:type="dcterms:W3CDTF">2013-10-17T14:16:44Z</dcterms:modified>
</cp:coreProperties>
</file>