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D0D21-E0F0-42DB-9BDC-6E421D6663C9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927B-15DB-4760-AD0F-8EEF76EA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927B-15DB-4760-AD0F-8EEF76EA76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B5DE98-9D4F-4D80-BC1E-DC8D2ACE9B69}" type="datetimeFigureOut">
              <a:rPr lang="en-US" smtClean="0"/>
              <a:pPr/>
              <a:t>8/30/2010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033B03B-15D2-483D-986C-A6E538201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– Free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Conceptual 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			  Chapter 2 RECAP</a:t>
            </a:r>
            <a:endParaRPr lang="en-US" dirty="0"/>
          </a:p>
        </p:txBody>
      </p:sp>
      <p:pic>
        <p:nvPicPr>
          <p:cNvPr id="4" name="Content Placeholder 9" descr="carcr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3048000"/>
            <a:ext cx="4857750" cy="2876550"/>
          </a:xfrm>
        </p:spPr>
      </p:pic>
      <p:pic>
        <p:nvPicPr>
          <p:cNvPr id="5" name="Content Placeholder 8" descr="dr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371600"/>
            <a:ext cx="1481137" cy="362878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057400" y="4953000"/>
            <a:ext cx="6248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0" y="2971800"/>
            <a:ext cx="32004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029200"/>
            <a:ext cx="4953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10400" y="5029200"/>
            <a:ext cx="1371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105400"/>
            <a:ext cx="3639608" cy="723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667000"/>
            <a:ext cx="1047750" cy="3810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200400"/>
            <a:ext cx="979714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Linear Motion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Horizontal Linear Motion.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Vertical Linear 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Movement along the X-Axis</a:t>
            </a:r>
          </a:p>
          <a:p>
            <a:endParaRPr lang="en-US" dirty="0" smtClean="0"/>
          </a:p>
          <a:p>
            <a:r>
              <a:rPr lang="en-US" dirty="0" smtClean="0"/>
              <a:t>Examples.</a:t>
            </a:r>
          </a:p>
          <a:p>
            <a:pPr lvl="1"/>
            <a:r>
              <a:rPr lang="en-US" dirty="0" smtClean="0"/>
              <a:t>Driving a car.</a:t>
            </a:r>
          </a:p>
          <a:p>
            <a:pPr lvl="1"/>
            <a:r>
              <a:rPr lang="en-US" dirty="0" smtClean="0"/>
              <a:t>Flying a plane.</a:t>
            </a:r>
          </a:p>
          <a:p>
            <a:pPr lvl="1"/>
            <a:r>
              <a:rPr lang="en-US" dirty="0" smtClean="0"/>
              <a:t>Skateboarding.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Movement along the Y-Axis</a:t>
            </a:r>
          </a:p>
          <a:p>
            <a:endParaRPr lang="en-US" dirty="0" smtClean="0"/>
          </a:p>
          <a:p>
            <a:r>
              <a:rPr lang="en-US" dirty="0" smtClean="0"/>
              <a:t>Examples.</a:t>
            </a:r>
          </a:p>
          <a:p>
            <a:pPr lvl="1"/>
            <a:r>
              <a:rPr lang="en-US" dirty="0" smtClean="0"/>
              <a:t>Sky Diving.</a:t>
            </a:r>
          </a:p>
          <a:p>
            <a:pPr lvl="1"/>
            <a:r>
              <a:rPr lang="en-US" dirty="0" smtClean="0"/>
              <a:t>Bungee Jumping.</a:t>
            </a:r>
          </a:p>
          <a:p>
            <a:pPr lvl="1"/>
            <a:r>
              <a:rPr lang="en-US" dirty="0" smtClean="0"/>
              <a:t>Cliff Diving.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Linear Motion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Horizontal Linear Motion.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Vertical Linear Motion</a:t>
            </a:r>
            <a:endParaRPr lang="en-US" dirty="0"/>
          </a:p>
        </p:txBody>
      </p:sp>
      <p:pic>
        <p:nvPicPr>
          <p:cNvPr id="10" name="Content Placeholder 9" descr="carcr1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3454692"/>
            <a:ext cx="4041775" cy="2393365"/>
          </a:xfrm>
        </p:spPr>
      </p:pic>
      <p:pic>
        <p:nvPicPr>
          <p:cNvPr id="9" name="Content Placeholder 8" descr="drop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943600" y="2819400"/>
            <a:ext cx="1481137" cy="3628786"/>
          </a:xfrm>
        </p:spPr>
      </p:pic>
      <p:sp>
        <p:nvSpPr>
          <p:cNvPr id="11" name="Rectangle 10"/>
          <p:cNvSpPr/>
          <p:nvPr/>
        </p:nvSpPr>
        <p:spPr>
          <a:xfrm>
            <a:off x="381000" y="5410200"/>
            <a:ext cx="365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3505200"/>
            <a:ext cx="2667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Linear Motion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 Linear Motion = “Free Fall”.</a:t>
            </a:r>
          </a:p>
          <a:p>
            <a:endParaRPr lang="en-US" dirty="0" smtClean="0"/>
          </a:p>
          <a:p>
            <a:r>
              <a:rPr lang="en-US" dirty="0" smtClean="0"/>
              <a:t>Free Fall = Any object falling without being 			    affected by AIR RESISTANCE.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Q:  When falling, what pulls you to the ground?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A:  GRAVITY!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that attracts ALL OBJECTS toward the Earth.</a:t>
            </a:r>
          </a:p>
          <a:p>
            <a:endParaRPr lang="en-US" dirty="0" smtClean="0"/>
          </a:p>
          <a:p>
            <a:r>
              <a:rPr lang="en-US" dirty="0" smtClean="0"/>
              <a:t>Free falling objects are affected ONLY BY gravity.</a:t>
            </a:r>
          </a:p>
          <a:p>
            <a:endParaRPr lang="en-US" dirty="0" smtClean="0"/>
          </a:p>
          <a:p>
            <a:r>
              <a:rPr lang="en-US" dirty="0" smtClean="0"/>
              <a:t>Gravity = g = 10 m/s</a:t>
            </a:r>
            <a:r>
              <a:rPr lang="en-US" baseline="30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 SPEED.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an object is falling…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sz="5400" dirty="0" smtClean="0"/>
              <a:t>v = </a:t>
            </a:r>
            <a:r>
              <a:rPr lang="en-US" sz="5400" dirty="0" err="1" smtClean="0"/>
              <a:t>gt</a:t>
            </a:r>
            <a:endParaRPr lang="en-US" sz="5400" dirty="0" smtClean="0"/>
          </a:p>
          <a:p>
            <a:pPr lvl="1"/>
            <a:r>
              <a:rPr lang="en-US" dirty="0" smtClean="0"/>
              <a:t>v = speed (meters/second).</a:t>
            </a:r>
          </a:p>
          <a:p>
            <a:pPr lvl="1"/>
            <a:r>
              <a:rPr lang="en-US" dirty="0" smtClean="0"/>
              <a:t>g = 10 m/s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t = time (seconds).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err="1" smtClean="0"/>
              <a:t>Practice</a:t>
            </a:r>
            <a:r>
              <a:rPr lang="en-US" dirty="0" smtClean="0"/>
              <a:t> </a:t>
            </a:r>
            <a:r>
              <a:rPr lang="en-US" dirty="0" err="1" smtClean="0"/>
              <a:t>Practice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Q:  What would the speedometer reading on a falling rock be 4.5 seconds after it drops from rest?  8 seconds?  15 seconds?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A:  v = </a:t>
            </a:r>
            <a:r>
              <a:rPr lang="en-US" dirty="0" err="1" smtClean="0"/>
              <a:t>gt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v = (10 m/s</a:t>
            </a:r>
            <a:r>
              <a:rPr lang="en-US" baseline="30000" dirty="0" smtClean="0"/>
              <a:t>2</a:t>
            </a:r>
            <a:r>
              <a:rPr lang="en-US" dirty="0" smtClean="0"/>
              <a:t>) (4.5 s) = </a:t>
            </a:r>
            <a:r>
              <a:rPr lang="en-US" b="1" dirty="0" smtClean="0"/>
              <a:t>45 m/s</a:t>
            </a:r>
          </a:p>
          <a:p>
            <a:pPr>
              <a:buNone/>
            </a:pPr>
            <a:r>
              <a:rPr lang="en-US" dirty="0" smtClean="0"/>
              <a:t>				v = (10 m/s</a:t>
            </a:r>
            <a:r>
              <a:rPr lang="en-US" baseline="30000" dirty="0" smtClean="0"/>
              <a:t>2</a:t>
            </a:r>
            <a:r>
              <a:rPr lang="en-US" dirty="0" smtClean="0"/>
              <a:t>) (8 s) = </a:t>
            </a:r>
            <a:r>
              <a:rPr lang="en-US" b="1" dirty="0" smtClean="0"/>
              <a:t>80 m/s</a:t>
            </a:r>
          </a:p>
          <a:p>
            <a:pPr>
              <a:buNone/>
            </a:pPr>
            <a:r>
              <a:rPr lang="en-US" dirty="0" smtClean="0"/>
              <a:t>				v = (10 m/s</a:t>
            </a:r>
            <a:r>
              <a:rPr lang="en-US" baseline="30000" dirty="0" smtClean="0"/>
              <a:t>2</a:t>
            </a:r>
            <a:r>
              <a:rPr lang="en-US" dirty="0" smtClean="0"/>
              <a:t>) (15 s) = </a:t>
            </a:r>
            <a:r>
              <a:rPr lang="en-US" b="1" dirty="0" smtClean="0"/>
              <a:t>150 m/s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ro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886200"/>
            <a:ext cx="762000" cy="1866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4572000"/>
            <a:ext cx="6248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an object has fallen…</a:t>
            </a:r>
          </a:p>
          <a:p>
            <a:pPr>
              <a:buNone/>
            </a:pPr>
            <a:endParaRPr lang="en-US" dirty="0" smtClean="0"/>
          </a:p>
          <a:p>
            <a:r>
              <a:rPr lang="en-US" sz="5400" dirty="0" smtClean="0"/>
              <a:t>d = 5t</a:t>
            </a:r>
            <a:r>
              <a:rPr lang="en-US" sz="5400" baseline="30000" dirty="0" smtClean="0"/>
              <a:t>2</a:t>
            </a:r>
          </a:p>
          <a:p>
            <a:pPr lvl="1"/>
            <a:r>
              <a:rPr lang="en-US" dirty="0" smtClean="0"/>
              <a:t>d = Distance (meters)</a:t>
            </a:r>
          </a:p>
          <a:p>
            <a:pPr lvl="1"/>
            <a:r>
              <a:rPr lang="en-US" dirty="0" smtClean="0"/>
              <a:t>t = Time (seconds)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err="1" smtClean="0"/>
              <a:t>Practice</a:t>
            </a:r>
            <a:r>
              <a:rPr lang="en-US" dirty="0" smtClean="0"/>
              <a:t> </a:t>
            </a:r>
            <a:r>
              <a:rPr lang="en-US" dirty="0" err="1" smtClean="0"/>
              <a:t>Practice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Q:  How far will a rock fall off a cliff after 2 seconds of free fall?  4 seconds?  7 seconds?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A:  d = 5t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				d = (5) (2</a:t>
            </a:r>
            <a:r>
              <a:rPr lang="en-US" baseline="30000" dirty="0" smtClean="0"/>
              <a:t>2</a:t>
            </a:r>
            <a:r>
              <a:rPr lang="en-US" dirty="0" smtClean="0"/>
              <a:t>) = </a:t>
            </a:r>
            <a:r>
              <a:rPr lang="en-US" b="1" dirty="0" smtClean="0"/>
              <a:t>20 m</a:t>
            </a:r>
          </a:p>
          <a:p>
            <a:pPr>
              <a:buNone/>
            </a:pPr>
            <a:r>
              <a:rPr lang="en-US" dirty="0" smtClean="0"/>
              <a:t>				d= (5) (4</a:t>
            </a:r>
            <a:r>
              <a:rPr lang="en-US" baseline="30000" dirty="0" smtClean="0"/>
              <a:t>2</a:t>
            </a:r>
            <a:r>
              <a:rPr lang="en-US" dirty="0" smtClean="0"/>
              <a:t>) = </a:t>
            </a:r>
            <a:r>
              <a:rPr lang="en-US" b="1" dirty="0" smtClean="0"/>
              <a:t>80 m</a:t>
            </a:r>
          </a:p>
          <a:p>
            <a:pPr>
              <a:buNone/>
            </a:pPr>
            <a:r>
              <a:rPr lang="en-US" dirty="0" smtClean="0"/>
              <a:t>				d = (5) (7</a:t>
            </a:r>
            <a:r>
              <a:rPr lang="en-US" baseline="30000" dirty="0" smtClean="0"/>
              <a:t>2</a:t>
            </a:r>
            <a:r>
              <a:rPr lang="en-US" dirty="0" smtClean="0"/>
              <a:t>) = </a:t>
            </a:r>
            <a:r>
              <a:rPr lang="en-US" b="1" dirty="0" smtClean="0"/>
              <a:t>245 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ro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886200"/>
            <a:ext cx="762000" cy="1866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4114800"/>
            <a:ext cx="6248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242</TotalTime>
  <Words>224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Chapter 2 – Free Fall</vt:lpstr>
      <vt:lpstr>Types of Linear Motion</vt:lpstr>
      <vt:lpstr>Types of Linear Motion</vt:lpstr>
      <vt:lpstr>Vertical Linear Motion</vt:lpstr>
      <vt:lpstr>Gravity.</vt:lpstr>
      <vt:lpstr>Free Fall SPEED.</vt:lpstr>
      <vt:lpstr>Practice Practice Practice.</vt:lpstr>
      <vt:lpstr>Free Fall DISTANCE</vt:lpstr>
      <vt:lpstr>Practice Practice Practice.</vt:lpstr>
      <vt:lpstr>     Chapter 2 RECAP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Speed</dc:title>
  <dc:creator>rp</dc:creator>
  <cp:lastModifiedBy>phemmingsen</cp:lastModifiedBy>
  <cp:revision>35</cp:revision>
  <dcterms:created xsi:type="dcterms:W3CDTF">2009-01-12T20:18:55Z</dcterms:created>
  <dcterms:modified xsi:type="dcterms:W3CDTF">2010-08-30T11:52:35Z</dcterms:modified>
</cp:coreProperties>
</file>