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62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7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442A7-31E1-42B2-AB2E-3C9D95395BC7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7326A-1C1A-4FF3-B440-23E8AE509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7326A-1C1A-4FF3-B440-23E8AE509B4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EAF6A1-B503-4A92-9ABA-FD2AA99F7683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5C47E5-BF14-47C7-B80C-3F6936AAB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III Chapter 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Circular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Forces</a:t>
            </a:r>
            <a:endParaRPr lang="en-US" dirty="0"/>
          </a:p>
        </p:txBody>
      </p:sp>
      <p:pic>
        <p:nvPicPr>
          <p:cNvPr id="6" name="Content Placeholder 5" descr="image00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71600" y="1600200"/>
            <a:ext cx="6414532" cy="45841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Gravity created by…</a:t>
            </a:r>
          </a:p>
          <a:p>
            <a:pPr>
              <a:buNone/>
            </a:pPr>
            <a:r>
              <a:rPr lang="en-US" sz="3200" dirty="0" smtClean="0"/>
              <a:t>			</a:t>
            </a:r>
            <a:r>
              <a:rPr lang="en-US" sz="3000" dirty="0" smtClean="0"/>
              <a:t>CENTRIFUGAL FORCES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/>
          </a:p>
        </p:txBody>
      </p:sp>
      <p:pic>
        <p:nvPicPr>
          <p:cNvPr id="4" name="Picture 3" descr="rot_space_st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743200"/>
            <a:ext cx="3028950" cy="3028950"/>
          </a:xfrm>
          <a:prstGeom prst="rect">
            <a:avLst/>
          </a:prstGeom>
        </p:spPr>
      </p:pic>
      <p:pic>
        <p:nvPicPr>
          <p:cNvPr id="5" name="Picture 5" descr="2001_2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1447800" y="2743200"/>
            <a:ext cx="2890837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Page 133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6600" dirty="0" smtClean="0"/>
              <a:t>#2, 5, 7, 9, 12, 13, 19, 20, 21, 22, 29, 33.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828800"/>
          <a:ext cx="77724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Compare the following pairs…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Rotation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Revolution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Linear Speed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Rotational Speed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Centripetal Force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Centrifugal</a:t>
                      </a:r>
                      <a:r>
                        <a:rPr lang="en-US" sz="4000" baseline="0" dirty="0" smtClean="0"/>
                        <a:t> Force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Motion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Day 1 – Pre Lab.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the notes + book 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the Cup Sling.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the materials.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the procedure.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Day 2 – Lab.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Conduct lab + obtain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questions.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Forces</a:t>
            </a:r>
            <a:endParaRPr lang="en-US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524000"/>
            <a:ext cx="4572000" cy="446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Motion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953000"/>
          </a:xfrm>
        </p:spPr>
        <p:txBody>
          <a:bodyPr/>
          <a:lstStyle/>
          <a:p>
            <a:r>
              <a:rPr lang="en-US" dirty="0" smtClean="0"/>
              <a:t>QUESTION:  How are MASS, RPMs and FORCE related?</a:t>
            </a:r>
          </a:p>
          <a:p>
            <a:endParaRPr lang="en-US" dirty="0" smtClean="0"/>
          </a:p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↑</a:t>
            </a:r>
            <a:r>
              <a:rPr lang="en-US" b="1" dirty="0" smtClean="0"/>
              <a:t> Mass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↑</a:t>
            </a:r>
            <a:r>
              <a:rPr lang="en-US" b="1" dirty="0" smtClean="0"/>
              <a:t> Inertia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/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↑</a:t>
            </a:r>
            <a:r>
              <a:rPr lang="en-US" b="1" dirty="0" smtClean="0"/>
              <a:t> (centripetal) force</a:t>
            </a:r>
            <a:r>
              <a:rPr lang="en-US" dirty="0" smtClean="0"/>
              <a:t>.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↑</a:t>
            </a:r>
            <a:r>
              <a:rPr lang="en-US" dirty="0" smtClean="0"/>
              <a:t> RPMs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↑</a:t>
            </a:r>
            <a:r>
              <a:rPr lang="en-US" dirty="0" smtClean="0"/>
              <a:t> Velocity = (</a:t>
            </a:r>
            <a:r>
              <a:rPr lang="el-GR" dirty="0" smtClean="0"/>
              <a:t>ρ</a:t>
            </a:r>
            <a:r>
              <a:rPr lang="en-US" dirty="0" smtClean="0"/>
              <a:t> = </a:t>
            </a:r>
            <a:r>
              <a:rPr lang="en-US" dirty="0" err="1" smtClean="0"/>
              <a:t>mv</a:t>
            </a:r>
            <a:r>
              <a:rPr lang="en-US" dirty="0" smtClean="0"/>
              <a:t>)…so…</a:t>
            </a:r>
          </a:p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↑</a:t>
            </a:r>
            <a:r>
              <a:rPr lang="en-US" b="1" dirty="0" smtClean="0"/>
              <a:t> RPMs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↑ </a:t>
            </a:r>
            <a:r>
              <a:rPr lang="en-US" b="1" dirty="0" smtClean="0"/>
              <a:t>Velocity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↑ </a:t>
            </a:r>
            <a:r>
              <a:rPr lang="en-US" b="1" dirty="0" smtClean="0"/>
              <a:t>Momentum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↑ </a:t>
            </a:r>
            <a:r>
              <a:rPr lang="en-US" b="1" dirty="0" smtClean="0"/>
              <a:t>Force</a:t>
            </a:r>
            <a:r>
              <a:rPr lang="en-US" dirty="0" smtClean="0"/>
              <a:t>.</a:t>
            </a:r>
          </a:p>
          <a:p>
            <a:endParaRPr lang="en-US" sz="1800" dirty="0" smtClean="0"/>
          </a:p>
          <a:p>
            <a:r>
              <a:rPr lang="en-US" dirty="0" smtClean="0"/>
              <a:t>HYPOTHESIS:	If you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↑ </a:t>
            </a:r>
            <a:r>
              <a:rPr lang="en-US" dirty="0" smtClean="0">
                <a:ea typeface="Cambria Math" pitchFamily="18" charset="0"/>
              </a:rPr>
              <a:t>or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↓ </a:t>
            </a:r>
            <a:r>
              <a:rPr lang="en-US" dirty="0" smtClean="0"/>
              <a:t>mass, then you…</a:t>
            </a:r>
          </a:p>
          <a:p>
            <a:pPr>
              <a:buNone/>
            </a:pPr>
            <a:r>
              <a:rPr lang="en-US" dirty="0" smtClean="0"/>
              <a:t>				If you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↑ </a:t>
            </a:r>
            <a:r>
              <a:rPr lang="en-US" dirty="0" smtClean="0">
                <a:ea typeface="Cambria Math" pitchFamily="18" charset="0"/>
              </a:rPr>
              <a:t>or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↓ </a:t>
            </a:r>
            <a:r>
              <a:rPr lang="en-US" dirty="0" smtClean="0"/>
              <a:t>RPM</a:t>
            </a:r>
            <a:r>
              <a:rPr lang="en-US" sz="1800" dirty="0" smtClean="0"/>
              <a:t>s</a:t>
            </a:r>
            <a:r>
              <a:rPr lang="en-US" dirty="0" smtClean="0"/>
              <a:t>, then you…</a:t>
            </a:r>
          </a:p>
          <a:p>
            <a:endParaRPr lang="en-US" dirty="0" smtClean="0"/>
          </a:p>
          <a:p>
            <a:r>
              <a:rPr lang="en-US" dirty="0" smtClean="0"/>
              <a:t>Result: Centripetal Force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334000"/>
            <a:ext cx="1524000" cy="94488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638800"/>
            <a:ext cx="1285875" cy="4572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v. Revolution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3749040" cy="3886200"/>
          </a:xfrm>
        </p:spPr>
        <p:txBody>
          <a:bodyPr/>
          <a:lstStyle/>
          <a:p>
            <a:r>
              <a:rPr lang="en-US" dirty="0" smtClean="0"/>
              <a:t>Rotation:</a:t>
            </a:r>
          </a:p>
          <a:p>
            <a:pPr>
              <a:buNone/>
            </a:pPr>
            <a:r>
              <a:rPr lang="en-US" dirty="0" smtClean="0"/>
              <a:t>Moving around…</a:t>
            </a:r>
          </a:p>
          <a:p>
            <a:pPr>
              <a:buNone/>
            </a:pPr>
            <a:r>
              <a:rPr lang="en-US" dirty="0" smtClean="0"/>
              <a:t>	An INTERNAL axis.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33950" y="2133600"/>
            <a:ext cx="3749040" cy="3886200"/>
          </a:xfrm>
        </p:spPr>
        <p:txBody>
          <a:bodyPr/>
          <a:lstStyle/>
          <a:p>
            <a:r>
              <a:rPr lang="en-US" dirty="0" smtClean="0"/>
              <a:t>Revolution:</a:t>
            </a:r>
          </a:p>
          <a:p>
            <a:pPr>
              <a:buNone/>
            </a:pPr>
            <a:r>
              <a:rPr lang="en-US" dirty="0" smtClean="0"/>
              <a:t>Moving around…</a:t>
            </a:r>
          </a:p>
          <a:p>
            <a:pPr>
              <a:buNone/>
            </a:pPr>
            <a:r>
              <a:rPr lang="en-US" dirty="0" smtClean="0"/>
              <a:t>	An EXTERNAL axis.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524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AXIS:</a:t>
            </a:r>
            <a:r>
              <a:rPr lang="en-US" sz="2400" dirty="0" smtClean="0"/>
              <a:t>  </a:t>
            </a:r>
            <a:r>
              <a:rPr lang="en-US" sz="2400" i="1" dirty="0" smtClean="0"/>
              <a:t>Straight line around circular motion takes place…</a:t>
            </a:r>
            <a:endParaRPr lang="en-US" sz="2400" i="1" dirty="0"/>
          </a:p>
        </p:txBody>
      </p:sp>
      <p:pic>
        <p:nvPicPr>
          <p:cNvPr id="8" name="Picture 7" descr="tetherb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657600"/>
            <a:ext cx="1457325" cy="2895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napoleon-dynamite-tetherball-cham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657600"/>
            <a:ext cx="1447800" cy="2895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 descr="carouse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3581400"/>
            <a:ext cx="2895600" cy="2895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v. Revolution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524000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AXIS:</a:t>
            </a:r>
            <a:r>
              <a:rPr lang="en-US" sz="2600" dirty="0" smtClean="0"/>
              <a:t>  </a:t>
            </a:r>
            <a:r>
              <a:rPr lang="en-US" sz="2600" i="1" dirty="0" smtClean="0"/>
              <a:t>Straight line around circular motion takes place…</a:t>
            </a:r>
            <a:endParaRPr lang="en-US" sz="2600" i="1" dirty="0"/>
          </a:p>
        </p:txBody>
      </p:sp>
      <p:pic>
        <p:nvPicPr>
          <p:cNvPr id="9218" name="Picture 2" descr="http://www.boscobel.k12.wi.us/~schnrich/motion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667000"/>
            <a:ext cx="7267575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v. Revolution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r>
              <a:rPr lang="en-US" dirty="0" smtClean="0"/>
              <a:t>The “</a:t>
            </a:r>
            <a:r>
              <a:rPr lang="en-US" i="1" dirty="0" smtClean="0"/>
              <a:t>Finnish Fling</a:t>
            </a:r>
            <a:r>
              <a:rPr lang="en-US" dirty="0" smtClean="0"/>
              <a:t>” is an interesting ride that puts passengers in a giant barrel-like cylinder and spins them </a:t>
            </a:r>
            <a:r>
              <a:rPr lang="en-US" b="1" dirty="0" smtClean="0"/>
              <a:t>SO FAST </a:t>
            </a:r>
            <a:r>
              <a:rPr lang="en-US" dirty="0" smtClean="0"/>
              <a:t>that the floor will drop and the riders will stick to the wall.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referring to YOU and the RIDE…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Which one ROTATES while the other REVOLVES?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7" name="Picture 6" descr="dq-tilt-a-whir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048000"/>
            <a:ext cx="394220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Speed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3124200" cy="4572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Linear speed:</a:t>
            </a:r>
          </a:p>
          <a:p>
            <a:endParaRPr lang="en-US" dirty="0" smtClean="0"/>
          </a:p>
          <a:p>
            <a:pPr algn="r"/>
            <a:r>
              <a:rPr lang="en-US" b="1" strike="sngStrike" dirty="0" smtClean="0"/>
              <a:t>Tangential speed</a:t>
            </a:r>
            <a:r>
              <a:rPr lang="en-US" b="1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/>
            <a:r>
              <a:rPr lang="en-US" b="1" dirty="0" smtClean="0"/>
              <a:t>Rotational speed:</a:t>
            </a:r>
          </a:p>
          <a:p>
            <a:pPr>
              <a:buNone/>
            </a:pPr>
            <a:r>
              <a:rPr lang="en-US" sz="2000" dirty="0" smtClean="0"/>
              <a:t>		(Angular)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67200" y="1981200"/>
            <a:ext cx="441579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Distance over time.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strike="sngStrike" dirty="0" smtClean="0"/>
              <a:t>Moving </a:t>
            </a:r>
            <a:r>
              <a:rPr lang="en-US" i="1" u="sng" strike="sngStrike" dirty="0" smtClean="0"/>
              <a:t>TANGENT</a:t>
            </a:r>
            <a:r>
              <a:rPr lang="en-US" i="1" strike="sngStrike" dirty="0" smtClean="0"/>
              <a:t> to a circle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# of rotations over time.</a:t>
            </a:r>
          </a:p>
          <a:p>
            <a:pPr>
              <a:buNone/>
            </a:pPr>
            <a:r>
              <a:rPr lang="en-US" sz="2000" dirty="0" smtClean="0"/>
              <a:t>	(RPMs)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524000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Speed:</a:t>
            </a:r>
            <a:r>
              <a:rPr lang="en-US" sz="2600" dirty="0" smtClean="0"/>
              <a:t>  </a:t>
            </a:r>
            <a:r>
              <a:rPr lang="en-US" sz="2600" i="1" dirty="0" smtClean="0"/>
              <a:t>How fast an object moves…</a:t>
            </a:r>
            <a:endParaRPr lang="en-US" sz="2600" i="1" dirty="0"/>
          </a:p>
        </p:txBody>
      </p:sp>
      <p:pic>
        <p:nvPicPr>
          <p:cNvPr id="7" name="Picture 6" descr="swing-ro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429000"/>
            <a:ext cx="3505200" cy="1703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Speed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Refer to the diagrams:</a:t>
            </a:r>
          </a:p>
          <a:p>
            <a:pPr>
              <a:buNone/>
            </a:pPr>
            <a:r>
              <a:rPr lang="en-US" i="1" dirty="0" smtClean="0"/>
              <a:t>Imagine two lady bugs sitting</a:t>
            </a:r>
          </a:p>
          <a:p>
            <a:pPr>
              <a:buNone/>
            </a:pPr>
            <a:r>
              <a:rPr lang="en-US" i="1" dirty="0" smtClean="0"/>
              <a:t>on a spinning turn table…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dirty="0" smtClean="0"/>
              <a:t>When referring to Lady bug 1 and 2…</a:t>
            </a:r>
          </a:p>
          <a:p>
            <a:pPr>
              <a:buNone/>
            </a:pPr>
            <a:r>
              <a:rPr lang="en-US" i="1" dirty="0" smtClean="0"/>
              <a:t>			Which has the fastest rotational speed?</a:t>
            </a:r>
          </a:p>
          <a:p>
            <a:pPr>
              <a:buNone/>
            </a:pPr>
            <a:r>
              <a:rPr lang="en-US" i="1" dirty="0" smtClean="0"/>
              <a:t>			Which has the fastest linear speed?</a:t>
            </a:r>
          </a:p>
        </p:txBody>
      </p:sp>
      <p:sp>
        <p:nvSpPr>
          <p:cNvPr id="7" name="Oval 6"/>
          <p:cNvSpPr/>
          <p:nvPr/>
        </p:nvSpPr>
        <p:spPr>
          <a:xfrm>
            <a:off x="5334000" y="1524000"/>
            <a:ext cx="2362200" cy="2209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77000" y="25908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781800" y="2514600"/>
            <a:ext cx="152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467600" y="2514600"/>
            <a:ext cx="152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056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4" name="Arc 13"/>
          <p:cNvSpPr/>
          <p:nvPr/>
        </p:nvSpPr>
        <p:spPr>
          <a:xfrm>
            <a:off x="5943600" y="2057400"/>
            <a:ext cx="1219200" cy="1143000"/>
          </a:xfrm>
          <a:prstGeom prst="arc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981700" y="2019300"/>
            <a:ext cx="1219200" cy="1143000"/>
          </a:xfrm>
          <a:prstGeom prst="arc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flipH="1">
            <a:off x="5943600" y="2057400"/>
            <a:ext cx="1219200" cy="1143000"/>
          </a:xfrm>
          <a:prstGeom prst="arc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flipH="1" flipV="1">
            <a:off x="5943600" y="2057400"/>
            <a:ext cx="1219200" cy="1143000"/>
          </a:xfrm>
          <a:prstGeom prst="arc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5400000">
            <a:off x="6553200" y="3124200"/>
            <a:ext cx="152400" cy="15240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16200000" flipH="1">
            <a:off x="6477000" y="1981200"/>
            <a:ext cx="152400" cy="15240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 descr="C:\Documents and Settings\raypec\Local Settings\Temporary Internet Files\Content.IE5\JWHPP544\MCj0433797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733800"/>
            <a:ext cx="6858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Forces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Centripetal Force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Centrifugal Force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Any force that causes an object to move in a circular path.</a:t>
            </a:r>
          </a:p>
          <a:p>
            <a:endParaRPr lang="en-US" i="1" dirty="0" smtClean="0"/>
          </a:p>
          <a:p>
            <a:r>
              <a:rPr lang="en-US" i="1" dirty="0" smtClean="0"/>
              <a:t>Latin:  “Center Seeking”</a:t>
            </a:r>
          </a:p>
          <a:p>
            <a:endParaRPr lang="en-US" i="1" dirty="0" smtClean="0"/>
          </a:p>
          <a:p>
            <a:r>
              <a:rPr lang="en-US" i="1" dirty="0" smtClean="0"/>
              <a:t>Pulls you towards the center of the circular path.</a:t>
            </a:r>
          </a:p>
          <a:p>
            <a:endParaRPr lang="en-US" i="1" dirty="0" smtClean="0"/>
          </a:p>
          <a:p>
            <a:pPr>
              <a:buNone/>
            </a:pPr>
            <a:endParaRPr lang="en-US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i="1" dirty="0" smtClean="0"/>
              <a:t>Outward force of a rotating object.</a:t>
            </a:r>
          </a:p>
          <a:p>
            <a:endParaRPr lang="en-US" i="1" dirty="0" smtClean="0"/>
          </a:p>
          <a:p>
            <a:r>
              <a:rPr lang="en-US" i="1" dirty="0" smtClean="0"/>
              <a:t>Latin:  “Center Fleeing”</a:t>
            </a:r>
          </a:p>
          <a:p>
            <a:endParaRPr lang="en-US" i="1" dirty="0" smtClean="0"/>
          </a:p>
          <a:p>
            <a:r>
              <a:rPr lang="en-US" i="1" dirty="0" smtClean="0"/>
              <a:t>Reaction to centripetal force.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Forces</a:t>
            </a:r>
            <a:endParaRPr lang="en-US" dirty="0"/>
          </a:p>
        </p:txBody>
      </p:sp>
      <p:pic>
        <p:nvPicPr>
          <p:cNvPr id="8" name="Content Placeholder 7" descr="car-in-circl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3000" y="1905000"/>
            <a:ext cx="3505200" cy="4342726"/>
          </a:xfrm>
        </p:spPr>
      </p:pic>
      <p:pic>
        <p:nvPicPr>
          <p:cNvPr id="9" name="Picture 8" descr="pickup-truck-circul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 flipV="1">
            <a:off x="3971964" y="2124036"/>
            <a:ext cx="5695873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Forces</a:t>
            </a:r>
            <a:endParaRPr lang="en-US" dirty="0"/>
          </a:p>
        </p:txBody>
      </p:sp>
      <p:pic>
        <p:nvPicPr>
          <p:cNvPr id="8" name="Picture 7" descr="p151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676400"/>
            <a:ext cx="4800600" cy="1924050"/>
          </a:xfrm>
          <a:prstGeom prst="rect">
            <a:avLst/>
          </a:prstGeom>
        </p:spPr>
      </p:pic>
      <p:pic>
        <p:nvPicPr>
          <p:cNvPr id="16386" name="Picture 2" descr="http://www.glenbrook.k12.il.us/gbssci/Phys/Class/circles/u6l2a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191000"/>
            <a:ext cx="4771292" cy="16764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3276600" y="48768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914400" y="47244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495</TotalTime>
  <Words>351</Words>
  <Application>Microsoft Office PowerPoint</Application>
  <PresentationFormat>On-screen Show (4:3)</PresentationFormat>
  <Paragraphs>108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Circular Motion</vt:lpstr>
      <vt:lpstr>Rotation v. Revolution</vt:lpstr>
      <vt:lpstr>Rotation v. Revolution</vt:lpstr>
      <vt:lpstr>Rotation v. Revolution #1</vt:lpstr>
      <vt:lpstr>Rotational Speed</vt:lpstr>
      <vt:lpstr>Rotational Speed #1</vt:lpstr>
      <vt:lpstr>Rotational Forces</vt:lpstr>
      <vt:lpstr>Rotational Forces</vt:lpstr>
      <vt:lpstr>Rotational Forces</vt:lpstr>
      <vt:lpstr>Rotational Forces</vt:lpstr>
      <vt:lpstr>Simulated Gravity</vt:lpstr>
      <vt:lpstr>HOMEWORK</vt:lpstr>
      <vt:lpstr>Comparison</vt:lpstr>
      <vt:lpstr>Circular Motion Lab</vt:lpstr>
      <vt:lpstr>Rotational Forces</vt:lpstr>
      <vt:lpstr>Circular Motion Lab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</dc:title>
  <dc:creator>rp</dc:creator>
  <cp:lastModifiedBy>dgray</cp:lastModifiedBy>
  <cp:revision>46</cp:revision>
  <dcterms:created xsi:type="dcterms:W3CDTF">2009-04-09T13:24:29Z</dcterms:created>
  <dcterms:modified xsi:type="dcterms:W3CDTF">2011-11-28T19:41:24Z</dcterms:modified>
</cp:coreProperties>
</file>